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317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3756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physics-driven adaptive runtime that is </a:t>
            </a:r>
            <a:pPr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provably deterministic</a:t>
            </a:r>
            <a:pPr indent="0" marL="0">
              <a:buNone/>
            </a:pPr>
            <a:r>
              <a:rPr lang="en-US" sz="20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elevator pitch  ·  Robert A. James (“Captain Bob”)  ·  Patent pending (USPTO provisional, Dec 2025)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9966960" y="2286000"/>
            <a:ext cx="1463040" cy="1463040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6" name="Text 4"/>
          <p:cNvSpPr/>
          <p:nvPr/>
        </p:nvSpPr>
        <p:spPr>
          <a:xfrm>
            <a:off x="9966960" y="2286000"/>
            <a:ext cx="1463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TENSION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systems drift. Deterministic systems can't tune.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94960" cy="3200400"/>
          </a:xfrm>
          <a:prstGeom prst="roundRect">
            <a:avLst>
              <a:gd name="adj" fmla="val 1714"/>
            </a:avLst>
          </a:prstGeom>
          <a:solidFill>
            <a:srgbClr val="DCE6F2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96596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systems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2514600"/>
            <a:ext cx="4663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Caches, JITs, browsers — they learn what's hot and speed it up. But internal decisions vary run to run: fine for a browser, disqualifying for anything that must be certified.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1691640"/>
            <a:ext cx="5394960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196596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systems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63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input, same output, every time — the property certification requires. But they can't adapt: no learning, no self-tuning, performance fixed at design time.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51206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StarForth's claim: </a:t>
            </a:r>
            <a:pPr indent="0" marL="0">
              <a:buNone/>
            </a:pPr>
            <a:r>
              <a:rPr lang="en-US" sz="17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don't have to choose.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Elevator Pitch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HEADLINE RESULT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algorithmic variance, measured 90 times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42900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0574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0.00%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68680" y="271576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coefficient of variation in cache decisions across 90 runs (F→∞, p &lt; 10⁻³⁰)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97680" y="1783080"/>
            <a:ext cx="342900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17720" y="20574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+25.4%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617720" y="271576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17720" y="288036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throughput gain as the system self-tunes — no human in the loop (Cohen's d ≈ 5.08)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42900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20574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1.78×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8366760" y="271576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66760" y="288036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dictionary-lookup speedup from the hot-words cache (95% CI [1.75×, 1.81×])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4343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noise (wall-clock timing) still varies 60–70% run to run — that's normal. The algorithm's own decisions never do. The two are statistically independent (r = 0.03, p = 0.87).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Elevator Pitch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feedback loops, one conservation law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28600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Heat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121408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8" name="Text 6"/>
          <p:cNvSpPr/>
          <p:nvPr/>
        </p:nvSpPr>
        <p:spPr>
          <a:xfrm>
            <a:off x="2121408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801368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 Window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694176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1" name="Text 9"/>
          <p:cNvSpPr/>
          <p:nvPr/>
        </p:nvSpPr>
        <p:spPr>
          <a:xfrm>
            <a:off x="3694176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374136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Linear Decay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266944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4" name="Text 12"/>
          <p:cNvSpPr/>
          <p:nvPr/>
        </p:nvSpPr>
        <p:spPr>
          <a:xfrm>
            <a:off x="5266944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46904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Pipelining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839712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7" name="Text 15"/>
          <p:cNvSpPr/>
          <p:nvPr/>
        </p:nvSpPr>
        <p:spPr>
          <a:xfrm>
            <a:off x="6839712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519672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Inference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412480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0" name="Text 18"/>
          <p:cNvSpPr/>
          <p:nvPr/>
        </p:nvSpPr>
        <p:spPr>
          <a:xfrm>
            <a:off x="8412480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092440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Decay Inference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9985248" y="1828800"/>
            <a:ext cx="566928" cy="56692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3" name="Text 21"/>
          <p:cNvSpPr/>
          <p:nvPr/>
        </p:nvSpPr>
        <p:spPr>
          <a:xfrm>
            <a:off x="9985248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665208" y="2487168"/>
            <a:ext cx="1207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Heartbeat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429000"/>
            <a:ext cx="11064240" cy="2331720"/>
          </a:xfrm>
          <a:prstGeom prst="roundRect">
            <a:avLst>
              <a:gd name="adj" fmla="val 2353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914400" y="36576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Law:  </a:t>
            </a:r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 ≡ 1.0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14400" y="4160520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conservation invariant every VM in the fleet obeys — total normalized execution energy stays at unity, the way physics conserves energy. Not a convention the code follows; a constraint the runtime enforces at every heartbeat tick.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914400" y="525780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9FB4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7 loops run in every VM; L8 “Jacquard” coordinates fleet-wide mode selection on top of them.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Elevator Pitch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VM, one kernel, three cooperating roles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94960" cy="713232"/>
          </a:xfrm>
          <a:prstGeom prst="roundRect">
            <a:avLst>
              <a:gd name="adj" fmla="val 7692"/>
            </a:avLst>
          </a:prstGeom>
          <a:solidFill>
            <a:srgbClr val="DCE6F2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746504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StarshipOS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77240" y="203911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self-hosting OS — future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48640" y="2532888"/>
            <a:ext cx="539496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58775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LithosAnanke v1.5.3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77240" y="288036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bare-metal UEFI kernel — M0–M7 done, M7.1 active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374136"/>
            <a:ext cx="5394960" cy="713232"/>
          </a:xfrm>
          <a:prstGeom prst="roundRect">
            <a:avLst>
              <a:gd name="adj" fmla="val 7692"/>
            </a:avLst>
          </a:prstGeom>
          <a:solidFill>
            <a:srgbClr val="DCE6F2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4290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v3.1.0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77240" y="3721608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FORTH-79 VM + physics-driven adaptive runtime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215384"/>
            <a:ext cx="539496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427024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Linux  |  amd64 / aarch64 / riscv64 bare metal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77240" y="456285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or native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263640" y="16916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Tripod — multi-VM fleet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63640" y="2148840"/>
            <a:ext cx="566928" cy="56692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640" y="21488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995160" y="2130552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995160" y="240487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Governor — spawns, manages, reaps VMs. Never does work.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263640" y="2944368"/>
            <a:ext cx="566928" cy="566928"/>
          </a:xfrm>
          <a:prstGeom prst="ellipse">
            <a:avLst/>
          </a:prstGeom>
          <a:solidFill>
            <a:srgbClr val="9FC6E8"/>
          </a:solidFill>
          <a:ln/>
        </p:spPr>
      </p:sp>
      <p:sp>
        <p:nvSpPr>
          <p:cNvPr id="22" name="Text 20"/>
          <p:cNvSpPr/>
          <p:nvPr/>
        </p:nvSpPr>
        <p:spPr>
          <a:xfrm>
            <a:off x="6263640" y="2944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995160" y="292608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995160" y="320040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Messenger — moves events between VMs. Never stores anything.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263640" y="3739896"/>
            <a:ext cx="566928" cy="566928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26" name="Text 24"/>
          <p:cNvSpPr/>
          <p:nvPr/>
        </p:nvSpPr>
        <p:spPr>
          <a:xfrm>
            <a:off x="6263640" y="373989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3721608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Artemis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995160" y="399592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— owns block storage. Never routes anything.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263640" y="4526280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Dispatch is capability-based, always — never “send to the hottest VM.” Fleet K = Σ(all VM K values), conserved at all times.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Elevator Pitch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POINTS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Determinism holds under real measurement</a:t>
            </a:r>
            <a:endParaRPr lang="en-US" sz="3000" dirty="0"/>
          </a:p>
        </p:txBody>
      </p:sp>
      <p:pic>
        <p:nvPicPr>
          <p:cNvPr id="4" name="Image 0" descr="./charts/acl_overhead_reduction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691640"/>
            <a:ext cx="5486400" cy="3200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91640"/>
            <a:ext cx="5394960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68680" y="19202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Cross-ISA determinism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68680" y="23317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2,349,864 heartbeat ticks measured across amd64, aarch64, riscv64 under QEMU.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68680" y="288036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 ≈ 0, p = 1.000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868680" y="3538728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execution-rate ANOVA across ISAs, CV = 0.000%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68680" y="397764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physics of the FORTH interpreter is a property of the algorithm, not the hardware.”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172200" y="4983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security — 3 orders of magnitude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172200" y="5321808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Word-level access control overhead, naive → compudynamic fix: ~65% → 0.0054–0.0088% on RISC ISAs.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Elevator Pitch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STANDS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Built, measured, and moving toward self-hosting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01952"/>
            <a:ext cx="256032" cy="256032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90195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1051560" y="182880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514600" y="1801368"/>
            <a:ext cx="9052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VM v3.1.0 — FORTH-79 compliant, 936+ tests, 453-word Mama dictionary. LithosAnanke kernel M0–M7 complete, M7.1 (Tripod fleet + ACL) active.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136392"/>
            <a:ext cx="256032" cy="256032"/>
          </a:xfrm>
          <a:prstGeom prst="ellipse">
            <a:avLst/>
          </a:prstGeom>
          <a:solidFill>
            <a:srgbClr val="9FC6E8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313639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051560" y="306324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514600" y="3035808"/>
            <a:ext cx="9052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Phase 8 (Ed25519 PKI). Kernel block storage (M8–M9). Multi-VM fleet hardening.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4370832"/>
            <a:ext cx="256032" cy="256032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3708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1051560" y="429768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514600" y="4270248"/>
            <a:ext cx="9052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StarshipOS self-hosting. FPGA feasibility study for custom silicon.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roadmap: 2025 VM (done) → 2026 Kernel (in progress) → 2027 Self-hosting OS → 2028 FPGA feasibility.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Elevator Pitch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2860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talk.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32004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and deterministic, proven across 90 runs and three CPU architectures.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github.com/rajames440/StarForth   ·   rajames440@gmail.com   ·   Patent pending (USPTO provisional, Dec 2025)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2026-07-23T19:04:59Z</dcterms:created>
  <dcterms:modified xsi:type="dcterms:W3CDTF">2026-07-23T19:04:59Z</dcterms:modified>
</cp:coreProperties>
</file>