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965960"/>
            <a:ext cx="10241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COMPUTER THAT NEVER</a:t>
            </a:r>
            <a:endParaRPr lang="en-US" sz="40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CHANGES ITS MIND ABOUT ITSELF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822960" y="3611880"/>
            <a:ext cx="9418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Software that learns and speeds itself up — but makes the exact same decisions every single time you run it.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822960" y="6035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conversation starter, not a spec sheet  ·  Robert A. James (“Captain Bob”)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BIG IDEA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does this matter?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73736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software that “gets smarter over time” — your browser, your phone, the apps you use every day — makes different decisions depending on tiny, invisible differences each time it runs.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260604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That's fine for a browser. It's a real problem for anything that has to be certified safe — medical devices, aircraft, financial systems — because nobody can promise it will behave the same way twice.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3657600"/>
            <a:ext cx="11064240" cy="1965960"/>
          </a:xfrm>
          <a:prstGeom prst="roundRect">
            <a:avLst>
              <a:gd name="adj" fmla="val 2791"/>
            </a:avLst>
          </a:prstGeom>
          <a:solidFill>
            <a:srgbClr val="0A1628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914400" y="3977640"/>
            <a:ext cx="1033272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does both at once: </a:t>
            </a:r>
            <a:pPr indent="0" marL="0">
              <a:lnSpc>
                <a:spcPct val="135000"/>
              </a:lnSpc>
              <a:buNone/>
            </a:pPr>
            <a:r>
              <a:rPr lang="en-US" sz="18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adapts and speeds itself up, and it makes the exact same internal decisions every time — proven across 90 separate test runs.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In Plain Terms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THINKS ABOUT ITSELF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heat-and-cooling picture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37360"/>
            <a:ext cx="5212080" cy="3931920"/>
          </a:xfrm>
          <a:prstGeom prst="roundRect">
            <a:avLst>
              <a:gd name="adj" fmla="val 1395"/>
            </a:avLst>
          </a:prstGeom>
          <a:solidFill>
            <a:srgbClr val="DCE6F2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01168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Frequently-used commands get “hot”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68680" y="2514600"/>
            <a:ext cx="45720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...and get pulled somewhere instantly accessible, like keeping your most-used tools on the workbench instead of in the toolbox.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868680" y="3657600"/>
            <a:ext cx="4572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Rarely-used ones “cool off”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868680" y="4160520"/>
            <a:ext cx="457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...and drift back to storage, freeing up space for what's actually being used right now.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6035040" y="1737360"/>
            <a:ext cx="5577840" cy="3931920"/>
          </a:xfrm>
          <a:prstGeom prst="roundRect">
            <a:avLst>
              <a:gd name="adj" fmla="val 1395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6355080" y="201168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part that matters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6355080" y="251460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a mental model, not a claim about physics — but the underlying rule really is enforced like a conservation law: nothing is ever created or lost, only moved around and rebalanced.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355080" y="3794760"/>
            <a:ext cx="49377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single rule is what keeps a system that's constantly reorganizing itself from ever behaving unpredictably.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In Plain Terms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DOES IT ACTUALLY WORK?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Tested, not just theorized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783080"/>
            <a:ext cx="34290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210312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90</a:t>
            </a:r>
            <a:endParaRPr lang="en-US" sz="4600" dirty="0"/>
          </a:p>
        </p:txBody>
      </p:sp>
      <p:sp>
        <p:nvSpPr>
          <p:cNvPr id="6" name="Text 4"/>
          <p:cNvSpPr/>
          <p:nvPr/>
        </p:nvSpPr>
        <p:spPr>
          <a:xfrm>
            <a:off x="868680" y="276148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868680" y="306324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test runs, zero variation in the system's own decisions, every time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297680" y="1783080"/>
            <a:ext cx="34290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617720" y="210312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4617720" y="276148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617720" y="306324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completely different kinds of computer chips — PC, phone-style, and open-hardware RISC-V — all behaved identically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046720" y="1783080"/>
            <a:ext cx="3429000" cy="2377440"/>
          </a:xfrm>
          <a:prstGeom prst="roundRect">
            <a:avLst>
              <a:gd name="adj" fmla="val 230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8366760" y="2103120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~25%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8366760" y="2761488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8366760" y="3063240"/>
            <a:ext cx="2834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faster after the system tunes itself, automatically, with no one adjusting settings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548640" y="443484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i="1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boots straight onto hardware, too — no Windows, no Linux, nothing underneath it. Just this system, running directly on the machine.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48640" y="507492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Patent pending — USPTO provisional filed December 2025.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In Plain Terms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IT'S ORGANIZED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roles, one ship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Instead of one program trying to do everything, the system splits the job across three cooperating parts — each with one clear job and no overlap.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342900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897380" y="2697480"/>
            <a:ext cx="731520" cy="731520"/>
          </a:xfrm>
          <a:prstGeom prst="ellipse">
            <a:avLst/>
          </a:prstGeom>
          <a:solidFill>
            <a:srgbClr val="F2C96A"/>
          </a:solidFill>
          <a:ln/>
        </p:spPr>
      </p:sp>
      <p:sp>
        <p:nvSpPr>
          <p:cNvPr id="7" name="Text 5"/>
          <p:cNvSpPr/>
          <p:nvPr/>
        </p:nvSpPr>
        <p:spPr>
          <a:xfrm>
            <a:off x="1897380" y="269748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731520" y="361188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31520" y="3950208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captain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914400" y="4389120"/>
            <a:ext cx="2697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Oversees the system and keeps everything coordinated.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297680" y="2423160"/>
            <a:ext cx="342900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5646420" y="2697480"/>
            <a:ext cx="731520" cy="731520"/>
          </a:xfrm>
          <a:prstGeom prst="ellipse">
            <a:avLst/>
          </a:prstGeom>
          <a:solidFill>
            <a:srgbClr val="9FC6E8"/>
          </a:solidFill>
          <a:ln/>
        </p:spPr>
      </p:sp>
      <p:sp>
        <p:nvSpPr>
          <p:cNvPr id="13" name="Text 11"/>
          <p:cNvSpPr/>
          <p:nvPr/>
        </p:nvSpPr>
        <p:spPr>
          <a:xfrm>
            <a:off x="5646420" y="269748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4480560" y="361188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Hermes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480560" y="3950208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messenger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4663440" y="4389120"/>
            <a:ext cx="2697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Moves information to wherever it needs to go.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8046720" y="2423160"/>
            <a:ext cx="3429000" cy="3291840"/>
          </a:xfrm>
          <a:prstGeom prst="roundRect">
            <a:avLst>
              <a:gd name="adj" fmla="val 166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76200" dist="25400" dir="5400000">
              <a:srgbClr val="1B2A4A">
                <a:alpha val="1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9395460" y="2697480"/>
            <a:ext cx="731520" cy="731520"/>
          </a:xfrm>
          <a:prstGeom prst="ellipse">
            <a:avLst/>
          </a:prstGeom>
          <a:solidFill>
            <a:srgbClr val="DCE6F2"/>
          </a:solidFill>
          <a:ln/>
        </p:spPr>
      </p:sp>
      <p:sp>
        <p:nvSpPr>
          <p:cNvPr id="19" name="Text 17"/>
          <p:cNvSpPr/>
          <p:nvPr/>
        </p:nvSpPr>
        <p:spPr>
          <a:xfrm>
            <a:off x="9395460" y="269748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0A162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8229600" y="3611880"/>
            <a:ext cx="3063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Artemis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229600" y="3950208"/>
            <a:ext cx="3063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record-keeper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8412480" y="4389120"/>
            <a:ext cx="2697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Manages where information lives and finds it when needed.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In Plain Terms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100" kern="0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THIS IS HEADED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49808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engine to full system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2606040" cy="3383280"/>
          </a:xfrm>
          <a:prstGeom prst="roundRect">
            <a:avLst>
              <a:gd name="adj" fmla="val 2105"/>
            </a:avLst>
          </a:prstGeom>
          <a:solidFill>
            <a:srgbClr val="0A1628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21488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2025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77240" y="26517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engine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3200400"/>
            <a:ext cx="2148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core adaptive system — built and proven.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410712" y="1920240"/>
            <a:ext cx="2606040" cy="3383280"/>
          </a:xfrm>
          <a:prstGeom prst="roundRect">
            <a:avLst>
              <a:gd name="adj" fmla="val 2105"/>
            </a:avLst>
          </a:prstGeom>
          <a:solidFill>
            <a:srgbClr val="0A1628"/>
          </a:solidFill>
          <a:ln/>
        </p:spPr>
      </p:sp>
      <p:sp>
        <p:nvSpPr>
          <p:cNvPr id="9" name="Text 7"/>
          <p:cNvSpPr/>
          <p:nvPr/>
        </p:nvSpPr>
        <p:spPr>
          <a:xfrm>
            <a:off x="3639312" y="21488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2C9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2026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639312" y="26517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foundation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3639312" y="3200400"/>
            <a:ext cx="2148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from-scratch kernel it runs on directly, no OS underneath. In progress now.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272784" y="1920240"/>
            <a:ext cx="2606040" cy="3383280"/>
          </a:xfrm>
          <a:prstGeom prst="roundRect">
            <a:avLst>
              <a:gd name="adj" fmla="val 2105"/>
            </a:avLst>
          </a:prstGeom>
          <a:solidFill>
            <a:srgbClr val="DCE6F2"/>
          </a:solidFill>
          <a:ln/>
        </p:spPr>
      </p:sp>
      <p:sp>
        <p:nvSpPr>
          <p:cNvPr id="13" name="Text 11"/>
          <p:cNvSpPr/>
          <p:nvPr/>
        </p:nvSpPr>
        <p:spPr>
          <a:xfrm>
            <a:off x="6501384" y="21488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2027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6501384" y="26517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operating system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501384" y="3200400"/>
            <a:ext cx="2148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complete, self-hosting system built on that foundation.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9134856" y="1920240"/>
            <a:ext cx="2606040" cy="3383280"/>
          </a:xfrm>
          <a:prstGeom prst="roundRect">
            <a:avLst>
              <a:gd name="adj" fmla="val 2105"/>
            </a:avLst>
          </a:prstGeom>
          <a:solidFill>
            <a:srgbClr val="DCE6F2"/>
          </a:solidFill>
          <a:ln/>
        </p:spPr>
      </p:sp>
      <p:sp>
        <p:nvSpPr>
          <p:cNvPr id="17" name="Text 15"/>
          <p:cNvSpPr/>
          <p:nvPr/>
        </p:nvSpPr>
        <p:spPr>
          <a:xfrm>
            <a:off x="9363456" y="2148840"/>
            <a:ext cx="2148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9A7B1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2028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9363456" y="2651760"/>
            <a:ext cx="21488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3294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 hardware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363456" y="3200400"/>
            <a:ext cx="2148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feasibility study into purpose-built chips.</a:t>
            </a: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StarForth — In Plain Terms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612880" y="6510528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162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2860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Let's talk.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822960" y="3200400"/>
            <a:ext cx="9601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9FC6E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system built on one simple, provable rule instead of decades of patched-together assumptions.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822960" y="603504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86A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rajames440@gmail.com   ·   Patent pending (USPTO provisional, Dec 2025)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2026-07-23T19:06:29Z</dcterms:created>
  <dcterms:modified xsi:type="dcterms:W3CDTF">2026-07-23T19:06:29Z</dcterms:modified>
</cp:coreProperties>
</file>