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_rels/presentation.xml.rels" ContentType="application/vnd.openxmlformats-package.relationship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slideLayouts/_rels/slideLayout1.xml.rels" ContentType="application/vnd.openxmlformats-package.relationships+xml"/>
  <Override PartName="/ppt/slideLayouts/slideLayout1.xml" ContentType="application/vnd.openxmlformats-officedocument.presentationml.slideLayout+xml"/>
  <Override PartName="/ppt/slides/_rels/slide1.xml.rels" ContentType="application/vnd.openxmlformats-package.relationships+xml"/>
  <Override PartName="/ppt/slides/slide1.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Lst>
  <p:sldSz cx="10080625" cy="567055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Default">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26080"/>
            <a:ext cx="9071640" cy="946440"/>
          </a:xfrm>
          <a:prstGeom prst="rect">
            <a:avLst/>
          </a:prstGeom>
          <a:noFill/>
          <a:ln w="0">
            <a:noFill/>
          </a:ln>
        </p:spPr>
        <p:txBody>
          <a:bodyPr lIns="0" rIns="0" tIns="0" bIns="0" anchor="ctr">
            <a:spAutoFit/>
          </a:bodyPr>
          <a:p>
            <a:pPr indent="0" algn="ctr">
              <a:buNone/>
            </a:pPr>
            <a:endParaRPr b="0" lang="en-US" sz="4400" strike="noStrike" u="none">
              <a:solidFill>
                <a:srgbClr val="ffffff"/>
              </a:solidFill>
              <a:effectLst/>
              <a:uFillTx/>
              <a:latin typeface="Arial"/>
            </a:endParaRPr>
          </a:p>
        </p:txBody>
      </p:sp>
      <p:sp>
        <p:nvSpPr>
          <p:cNvPr id="6" name="PlaceHolder 2"/>
          <p:cNvSpPr>
            <a:spLocks noGrp="1"/>
          </p:cNvSpPr>
          <p:nvPr>
            <p:ph/>
          </p:nvPr>
        </p:nvSpPr>
        <p:spPr>
          <a:xfrm>
            <a:off x="504000" y="1326600"/>
            <a:ext cx="4426920" cy="1568160"/>
          </a:xfrm>
          <a:prstGeom prst="rect">
            <a:avLst/>
          </a:prstGeom>
          <a:noFill/>
          <a:ln w="0">
            <a:noFill/>
          </a:ln>
        </p:spPr>
        <p:txBody>
          <a:bodyPr lIns="0" rIns="0" tIns="0" bIns="0" anchor="t">
            <a:normAutofit/>
          </a:bodyPr>
          <a:p>
            <a:pPr indent="0">
              <a:spcBef>
                <a:spcPts val="1417"/>
              </a:spcBef>
              <a:buNone/>
            </a:pPr>
            <a:endParaRPr b="0" lang="en-US" sz="3200" strike="noStrike" u="none">
              <a:solidFill>
                <a:srgbClr val="ffffff"/>
              </a:solidFill>
              <a:effectLst/>
              <a:uFillTx/>
              <a:latin typeface="Arial"/>
            </a:endParaRPr>
          </a:p>
        </p:txBody>
      </p:sp>
      <p:sp>
        <p:nvSpPr>
          <p:cNvPr id="7" name="PlaceHolder 3"/>
          <p:cNvSpPr>
            <a:spLocks noGrp="1"/>
          </p:cNvSpPr>
          <p:nvPr>
            <p:ph/>
          </p:nvPr>
        </p:nvSpPr>
        <p:spPr>
          <a:xfrm>
            <a:off x="5152680" y="1326600"/>
            <a:ext cx="4426920" cy="1568160"/>
          </a:xfrm>
          <a:prstGeom prst="rect">
            <a:avLst/>
          </a:prstGeom>
          <a:noFill/>
          <a:ln w="0">
            <a:noFill/>
          </a:ln>
        </p:spPr>
        <p:txBody>
          <a:bodyPr lIns="0" rIns="0" tIns="0" bIns="0" anchor="t">
            <a:normAutofit/>
          </a:bodyPr>
          <a:p>
            <a:pPr indent="0">
              <a:spcBef>
                <a:spcPts val="1417"/>
              </a:spcBef>
              <a:buNone/>
            </a:pPr>
            <a:endParaRPr b="0" lang="en-US" sz="3200" strike="noStrike" u="none">
              <a:solidFill>
                <a:srgbClr val="ffffff"/>
              </a:solidFill>
              <a:effectLst/>
              <a:uFillTx/>
              <a:latin typeface="Arial"/>
            </a:endParaRPr>
          </a:p>
        </p:txBody>
      </p:sp>
      <p:sp>
        <p:nvSpPr>
          <p:cNvPr id="8" name="PlaceHolder 4"/>
          <p:cNvSpPr>
            <a:spLocks noGrp="1"/>
          </p:cNvSpPr>
          <p:nvPr>
            <p:ph/>
          </p:nvPr>
        </p:nvSpPr>
        <p:spPr>
          <a:xfrm>
            <a:off x="504000" y="3044160"/>
            <a:ext cx="4426920" cy="1568160"/>
          </a:xfrm>
          <a:prstGeom prst="rect">
            <a:avLst/>
          </a:prstGeom>
          <a:noFill/>
          <a:ln w="0">
            <a:noFill/>
          </a:ln>
        </p:spPr>
        <p:txBody>
          <a:bodyPr lIns="0" rIns="0" tIns="0" bIns="0" anchor="t">
            <a:normAutofit/>
          </a:bodyPr>
          <a:p>
            <a:pPr indent="0">
              <a:spcBef>
                <a:spcPts val="1417"/>
              </a:spcBef>
              <a:buNone/>
            </a:pPr>
            <a:endParaRPr b="0" lang="en-US" sz="3200" strike="noStrike" u="none">
              <a:solidFill>
                <a:srgbClr val="ffffff"/>
              </a:solidFill>
              <a:effectLst/>
              <a:uFillTx/>
              <a:latin typeface="Arial"/>
            </a:endParaRPr>
          </a:p>
        </p:txBody>
      </p:sp>
      <p:sp>
        <p:nvSpPr>
          <p:cNvPr id="9" name="PlaceHolder 5"/>
          <p:cNvSpPr>
            <a:spLocks noGrp="1"/>
          </p:cNvSpPr>
          <p:nvPr>
            <p:ph/>
          </p:nvPr>
        </p:nvSpPr>
        <p:spPr>
          <a:xfrm>
            <a:off x="5152680" y="3044160"/>
            <a:ext cx="4426920" cy="1568160"/>
          </a:xfrm>
          <a:prstGeom prst="rect">
            <a:avLst/>
          </a:prstGeom>
          <a:noFill/>
          <a:ln w="0">
            <a:noFill/>
          </a:ln>
        </p:spPr>
        <p:txBody>
          <a:bodyPr lIns="0" rIns="0" tIns="0" bIns="0" anchor="t">
            <a:normAutofit/>
          </a:bodyPr>
          <a:p>
            <a:pPr indent="0">
              <a:spcBef>
                <a:spcPts val="1417"/>
              </a:spcBef>
              <a:buNone/>
            </a:pPr>
            <a:endParaRPr b="0" lang="en-US" sz="3200" strike="noStrike" u="none">
              <a:solidFill>
                <a:srgbClr val="ffffff"/>
              </a:solidFill>
              <a:effectLst/>
              <a:uFillTx/>
              <a:latin typeface="Arial"/>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5C14C7E0-2E27-471C-813E-364CE3A85836}" type="slidenum">
              <a:t>&lt;#&gt;</a:t>
            </a:fld>
          </a:p>
        </p:txBody>
      </p:sp>
      <p:sp>
        <p:nvSpPr>
          <p:cNvPr id="9" name="PlaceHolder 8"/>
          <p:cNvSpPr>
            <a:spLocks noGrp="1"/>
          </p:cNvSpPr>
          <p:nvPr>
            <p:ph type="dt" idx="1"/>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indent="0" algn="ctr">
              <a:buNone/>
            </a:pPr>
            <a:r>
              <a:rPr b="0" lang="en-US" sz="4400" strike="noStrike" u="none">
                <a:solidFill>
                  <a:srgbClr val="ffffff"/>
                </a:solidFill>
                <a:effectLst/>
                <a:uFillTx/>
                <a:latin typeface="Arial"/>
              </a:rPr>
              <a:t>Click to edit the title text format</a:t>
            </a:r>
            <a:endParaRPr b="0" lang="en-US" sz="4400" strike="noStrike" u="none">
              <a:solidFill>
                <a:srgbClr val="ffffff"/>
              </a:solidFill>
              <a:effectLst/>
              <a:uFillTx/>
              <a:latin typeface="Arial"/>
            </a:endParaRPr>
          </a:p>
        </p:txBody>
      </p:sp>
      <p:sp>
        <p:nvSpPr>
          <p:cNvPr id="1"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417"/>
              </a:spcBef>
              <a:buClr>
                <a:srgbClr val="ffffff"/>
              </a:buClr>
              <a:buSzPct val="45000"/>
              <a:buFont typeface="Wingdings" charset="2"/>
              <a:buChar char=""/>
            </a:pPr>
            <a:r>
              <a:rPr b="0" lang="en-US" sz="3200" strike="noStrike" u="none">
                <a:solidFill>
                  <a:srgbClr val="ffffff"/>
                </a:solidFill>
                <a:effectLst/>
                <a:uFillTx/>
                <a:latin typeface="Arial"/>
              </a:rPr>
              <a:t>Click to edit the outline text format</a:t>
            </a:r>
            <a:endParaRPr b="0" lang="en-US" sz="3200" strike="noStrike" u="none">
              <a:solidFill>
                <a:srgbClr val="ffffff"/>
              </a:solidFill>
              <a:effectLst/>
              <a:uFillTx/>
              <a:latin typeface="Arial"/>
            </a:endParaRPr>
          </a:p>
          <a:p>
            <a:pPr lvl="1" marL="864000" indent="-324000">
              <a:spcBef>
                <a:spcPts val="1134"/>
              </a:spcBef>
              <a:buClr>
                <a:srgbClr val="ffffff"/>
              </a:buClr>
              <a:buSzPct val="75000"/>
              <a:buFont typeface="Symbol" charset="2"/>
              <a:buChar char=""/>
            </a:pPr>
            <a:r>
              <a:rPr b="0" lang="en-US" sz="2800" strike="noStrike" u="none">
                <a:solidFill>
                  <a:srgbClr val="ffffff"/>
                </a:solidFill>
                <a:effectLst/>
                <a:uFillTx/>
                <a:latin typeface="Arial"/>
              </a:rPr>
              <a:t>Second Outline Level</a:t>
            </a:r>
            <a:endParaRPr b="0" lang="en-US" sz="2800" strike="noStrike" u="none">
              <a:solidFill>
                <a:srgbClr val="ffffff"/>
              </a:solidFill>
              <a:effectLst/>
              <a:uFillTx/>
              <a:latin typeface="Arial"/>
            </a:endParaRPr>
          </a:p>
          <a:p>
            <a:pPr lvl="2" marL="1296000" indent="-288000">
              <a:spcBef>
                <a:spcPts val="850"/>
              </a:spcBef>
              <a:buClr>
                <a:srgbClr val="ffffff"/>
              </a:buClr>
              <a:buSzPct val="45000"/>
              <a:buFont typeface="Wingdings" charset="2"/>
              <a:buChar char=""/>
            </a:pPr>
            <a:r>
              <a:rPr b="0" lang="en-US" sz="2400" strike="noStrike" u="none">
                <a:solidFill>
                  <a:srgbClr val="ffffff"/>
                </a:solidFill>
                <a:effectLst/>
                <a:uFillTx/>
                <a:latin typeface="Arial"/>
              </a:rPr>
              <a:t>Third Outline Level</a:t>
            </a:r>
            <a:endParaRPr b="0" lang="en-US" sz="2400" strike="noStrike" u="none">
              <a:solidFill>
                <a:srgbClr val="ffffff"/>
              </a:solidFill>
              <a:effectLst/>
              <a:uFillTx/>
              <a:latin typeface="Arial"/>
            </a:endParaRPr>
          </a:p>
          <a:p>
            <a:pPr lvl="3" marL="1728000" indent="-216000">
              <a:spcBef>
                <a:spcPts val="567"/>
              </a:spcBef>
              <a:buClr>
                <a:srgbClr val="ffffff"/>
              </a:buClr>
              <a:buSzPct val="75000"/>
              <a:buFont typeface="Symbol" charset="2"/>
              <a:buChar char=""/>
            </a:pPr>
            <a:r>
              <a:rPr b="0" lang="en-US" sz="2000" strike="noStrike" u="none">
                <a:solidFill>
                  <a:srgbClr val="ffffff"/>
                </a:solidFill>
                <a:effectLst/>
                <a:uFillTx/>
                <a:latin typeface="Arial"/>
              </a:rPr>
              <a:t>Fourth Outline Level</a:t>
            </a:r>
            <a:endParaRPr b="0" lang="en-US" sz="2000" strike="noStrike" u="none">
              <a:solidFill>
                <a:srgbClr val="ffffff"/>
              </a:solidFill>
              <a:effectLst/>
              <a:uFillTx/>
              <a:latin typeface="Arial"/>
            </a:endParaRPr>
          </a:p>
          <a:p>
            <a:pPr lvl="4" marL="2160000" indent="-216000">
              <a:spcBef>
                <a:spcPts val="283"/>
              </a:spcBef>
              <a:buClr>
                <a:srgbClr val="ffffff"/>
              </a:buClr>
              <a:buSzPct val="45000"/>
              <a:buFont typeface="Wingdings" charset="2"/>
              <a:buChar char=""/>
            </a:pPr>
            <a:r>
              <a:rPr b="0" lang="en-US" sz="2000" strike="noStrike" u="none">
                <a:solidFill>
                  <a:srgbClr val="ffffff"/>
                </a:solidFill>
                <a:effectLst/>
                <a:uFillTx/>
                <a:latin typeface="Arial"/>
              </a:rPr>
              <a:t>Fifth Outline Level</a:t>
            </a:r>
            <a:endParaRPr b="0" lang="en-US" sz="2000" strike="noStrike" u="none">
              <a:solidFill>
                <a:srgbClr val="ffffff"/>
              </a:solidFill>
              <a:effectLst/>
              <a:uFillTx/>
              <a:latin typeface="Arial"/>
            </a:endParaRPr>
          </a:p>
          <a:p>
            <a:pPr lvl="5" marL="2592000" indent="-216000">
              <a:spcBef>
                <a:spcPts val="283"/>
              </a:spcBef>
              <a:buClr>
                <a:srgbClr val="ffffff"/>
              </a:buClr>
              <a:buSzPct val="45000"/>
              <a:buFont typeface="Wingdings" charset="2"/>
              <a:buChar char=""/>
            </a:pPr>
            <a:r>
              <a:rPr b="0" lang="en-US" sz="2000" strike="noStrike" u="none">
                <a:solidFill>
                  <a:srgbClr val="ffffff"/>
                </a:solidFill>
                <a:effectLst/>
                <a:uFillTx/>
                <a:latin typeface="Arial"/>
              </a:rPr>
              <a:t>Sixth Outline Level</a:t>
            </a:r>
            <a:endParaRPr b="0" lang="en-US" sz="2000" strike="noStrike" u="none">
              <a:solidFill>
                <a:srgbClr val="ffffff"/>
              </a:solidFill>
              <a:effectLst/>
              <a:uFillTx/>
              <a:latin typeface="Arial"/>
            </a:endParaRPr>
          </a:p>
          <a:p>
            <a:pPr lvl="6" marL="3024000" indent="-216000">
              <a:spcBef>
                <a:spcPts val="283"/>
              </a:spcBef>
              <a:buClr>
                <a:srgbClr val="ffffff"/>
              </a:buClr>
              <a:buSzPct val="45000"/>
              <a:buFont typeface="Wingdings" charset="2"/>
              <a:buChar char=""/>
            </a:pPr>
            <a:r>
              <a:rPr b="0" lang="en-US" sz="2000" strike="noStrike" u="none">
                <a:solidFill>
                  <a:srgbClr val="ffffff"/>
                </a:solidFill>
                <a:effectLst/>
                <a:uFillTx/>
                <a:latin typeface="Arial"/>
              </a:rPr>
              <a:t>Seventh Outline Level</a:t>
            </a:r>
            <a:endParaRPr b="0" lang="en-US" sz="2000" strike="noStrike" u="none">
              <a:solidFill>
                <a:srgbClr val="ffffff"/>
              </a:solidFill>
              <a:effectLst/>
              <a:uFillTx/>
              <a:latin typeface="Arial"/>
            </a:endParaRPr>
          </a:p>
        </p:txBody>
      </p:sp>
      <p:sp>
        <p:nvSpPr>
          <p:cNvPr id="2" name="PlaceHolder 3"/>
          <p:cNvSpPr>
            <a:spLocks noGrp="1"/>
          </p:cNvSpPr>
          <p:nvPr>
            <p:ph type="dt" idx="1"/>
          </p:nvPr>
        </p:nvSpPr>
        <p:spPr>
          <a:xfrm>
            <a:off x="504000" y="5165280"/>
            <a:ext cx="2348280" cy="390600"/>
          </a:xfrm>
          <a:prstGeom prst="rect">
            <a:avLst/>
          </a:prstGeom>
          <a:noFill/>
          <a:ln w="0">
            <a:noFill/>
          </a:ln>
        </p:spPr>
        <p:txBody>
          <a:bodyPr lIns="0" rIns="0" tIns="0" bIns="0" anchor="t">
            <a:noAutofit/>
          </a:bodyPr>
          <a:lstStyle>
            <a:lvl1pPr indent="0">
              <a:buNone/>
              <a:defRPr b="0" lang="en-US" sz="1400" strike="noStrike" u="none">
                <a:solidFill>
                  <a:srgbClr val="ffffff"/>
                </a:solidFill>
                <a:effectLst/>
                <a:uFillTx/>
                <a:latin typeface="Times New Roman"/>
              </a:defRPr>
            </a:lvl1pPr>
          </a:lstStyle>
          <a:p>
            <a:pPr indent="0">
              <a:buNone/>
            </a:pPr>
            <a:r>
              <a:rPr b="0" lang="en-US" sz="1400" strike="noStrike" u="none">
                <a:solidFill>
                  <a:srgbClr val="ffffff"/>
                </a:solidFill>
                <a:effectLst/>
                <a:uFillTx/>
                <a:latin typeface="Times New Roman"/>
              </a:rPr>
              <a:t>&lt;date/time&gt;</a:t>
            </a:r>
            <a:endParaRPr b="0" lang="en-US" sz="1400" strike="noStrike" u="none">
              <a:solidFill>
                <a:srgbClr val="ffffff"/>
              </a:solidFill>
              <a:effectLst/>
              <a:uFillTx/>
              <a:latin typeface="Times New Roman"/>
            </a:endParaRPr>
          </a:p>
        </p:txBody>
      </p:sp>
      <p:sp>
        <p:nvSpPr>
          <p:cNvPr id="3" name="PlaceHolder 4"/>
          <p:cNvSpPr>
            <a:spLocks noGrp="1"/>
          </p:cNvSpPr>
          <p:nvPr>
            <p:ph type="ftr" idx="2"/>
          </p:nvPr>
        </p:nvSpPr>
        <p:spPr>
          <a:xfrm>
            <a:off x="3447360" y="5165280"/>
            <a:ext cx="3195000" cy="390600"/>
          </a:xfrm>
          <a:prstGeom prst="rect">
            <a:avLst/>
          </a:prstGeom>
          <a:noFill/>
          <a:ln w="0">
            <a:noFill/>
          </a:ln>
        </p:spPr>
        <p:txBody>
          <a:bodyPr lIns="0" rIns="0" tIns="0" bIns="0" anchor="t">
            <a:noAutofit/>
          </a:bodyPr>
          <a:lstStyle>
            <a:lvl1pPr indent="0" algn="ctr">
              <a:buNone/>
              <a:defRPr b="0" lang="en-US" sz="1400" strike="noStrike" u="none">
                <a:solidFill>
                  <a:srgbClr val="ffffff"/>
                </a:solidFill>
                <a:effectLst/>
                <a:uFillTx/>
                <a:latin typeface="Times New Roman"/>
              </a:defRPr>
            </a:lvl1pPr>
          </a:lstStyle>
          <a:p>
            <a:pPr indent="0" algn="ctr">
              <a:buNone/>
            </a:pPr>
            <a:r>
              <a:rPr b="0" lang="en-US" sz="1400" strike="noStrike" u="none">
                <a:solidFill>
                  <a:srgbClr val="ffffff"/>
                </a:solidFill>
                <a:effectLst/>
                <a:uFillTx/>
                <a:latin typeface="Times New Roman"/>
              </a:rPr>
              <a:t>&lt;footer&gt;</a:t>
            </a:r>
            <a:endParaRPr b="0" lang="en-US" sz="1400" strike="noStrike" u="none">
              <a:solidFill>
                <a:srgbClr val="ffffff"/>
              </a:solidFill>
              <a:effectLst/>
              <a:uFillTx/>
              <a:latin typeface="Times New Roman"/>
            </a:endParaRPr>
          </a:p>
        </p:txBody>
      </p:sp>
      <p:sp>
        <p:nvSpPr>
          <p:cNvPr id="4" name="PlaceHolder 5"/>
          <p:cNvSpPr>
            <a:spLocks noGrp="1"/>
          </p:cNvSpPr>
          <p:nvPr>
            <p:ph type="sldNum" idx="3"/>
          </p:nvPr>
        </p:nvSpPr>
        <p:spPr>
          <a:xfrm>
            <a:off x="7227360" y="5165280"/>
            <a:ext cx="2348280" cy="390600"/>
          </a:xfrm>
          <a:prstGeom prst="rect">
            <a:avLst/>
          </a:prstGeom>
          <a:noFill/>
          <a:ln w="0">
            <a:noFill/>
          </a:ln>
        </p:spPr>
        <p:txBody>
          <a:bodyPr lIns="0" rIns="0" tIns="0" bIns="0" anchor="t">
            <a:noAutofit/>
          </a:bodyPr>
          <a:lstStyle>
            <a:lvl1pPr indent="0" algn="r">
              <a:buNone/>
              <a:defRPr b="0" lang="en-US" sz="1400" strike="noStrike" u="none">
                <a:solidFill>
                  <a:srgbClr val="ffffff"/>
                </a:solidFill>
                <a:effectLst/>
                <a:uFillTx/>
                <a:latin typeface="Times New Roman"/>
              </a:defRPr>
            </a:lvl1pPr>
          </a:lstStyle>
          <a:p>
            <a:pPr indent="0" algn="r">
              <a:buNone/>
            </a:pPr>
            <a:fld id="{58A520F7-AEE8-42EC-AE98-F28AEB2E3FB3}" type="slidenum">
              <a:rPr b="0" lang="en-US" sz="1400" strike="noStrike" u="none">
                <a:solidFill>
                  <a:srgbClr val="ffffff"/>
                </a:solidFill>
                <a:effectLst/>
                <a:uFillTx/>
                <a:latin typeface="Times New Roman"/>
              </a:rPr>
              <a:t>&lt;number&gt;</a:t>
            </a:fld>
            <a:endParaRPr b="0" lang="en-US" sz="1400" strike="noStrike" u="none">
              <a:solidFill>
                <a:srgbClr val="ffffff"/>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49" r:id="rId2"/>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 name="PlaceHolder 1"/>
          <p:cNvSpPr>
            <a:spLocks noGrp="1"/>
          </p:cNvSpPr>
          <p:nvPr>
            <p:ph type="title"/>
          </p:nvPr>
        </p:nvSpPr>
        <p:spPr>
          <a:xfrm>
            <a:off x="504000" y="226080"/>
            <a:ext cx="9071640" cy="946440"/>
          </a:xfrm>
          <a:prstGeom prst="rect">
            <a:avLst/>
          </a:prstGeom>
          <a:noFill/>
          <a:ln w="0">
            <a:noFill/>
          </a:ln>
        </p:spPr>
        <p:txBody>
          <a:bodyPr lIns="0" rIns="0" tIns="0" bIns="0" anchor="ctr">
            <a:spAutoFit/>
          </a:bodyPr>
          <a:p>
            <a:pPr indent="0" algn="ctr">
              <a:spcBef>
                <a:spcPts val="1191"/>
              </a:spcBef>
              <a:spcAft>
                <a:spcPts val="992"/>
              </a:spcAft>
              <a:buNone/>
            </a:pPr>
            <a:r>
              <a:rPr b="0" lang="en-US" sz="3200" strike="noStrike" u="none">
                <a:solidFill>
                  <a:srgbClr val="ffffff"/>
                </a:solidFill>
                <a:effectLst/>
                <a:uFillTx/>
                <a:latin typeface="Arial"/>
              </a:rPr>
              <a:t>Steady State Machine (SSM)</a:t>
            </a:r>
            <a:br>
              <a:rPr sz="3200"/>
            </a:br>
            <a:r>
              <a:rPr b="0" lang="en-US" sz="3200" strike="noStrike" u="none">
                <a:solidFill>
                  <a:srgbClr val="ffffff"/>
                </a:solidFill>
                <a:effectLst/>
                <a:uFillTx/>
                <a:latin typeface="Arial"/>
              </a:rPr>
              <a:t>Deterministic Runtime Control Under Uncertainty</a:t>
            </a:r>
            <a:endParaRPr b="0" lang="en-US" sz="3200" strike="noStrike" u="none">
              <a:solidFill>
                <a:srgbClr val="ffffff"/>
              </a:solidFill>
              <a:effectLst/>
              <a:uFillTx/>
              <a:latin typeface="Arial"/>
            </a:endParaRPr>
          </a:p>
        </p:txBody>
      </p:sp>
      <p:sp>
        <p:nvSpPr>
          <p:cNvPr id="11" name="PlaceHolder 2"/>
          <p:cNvSpPr>
            <a:spLocks noGrp="1"/>
          </p:cNvSpPr>
          <p:nvPr>
            <p:ph/>
          </p:nvPr>
        </p:nvSpPr>
        <p:spPr>
          <a:xfrm>
            <a:off x="504000" y="1326600"/>
            <a:ext cx="4426920" cy="1568160"/>
          </a:xfrm>
          <a:prstGeom prst="rect">
            <a:avLst/>
          </a:prstGeom>
          <a:noFill/>
          <a:ln w="0">
            <a:noFill/>
          </a:ln>
        </p:spPr>
        <p:txBody>
          <a:bodyPr lIns="0" rIns="0" tIns="0" bIns="0" anchor="t">
            <a:normAutofit lnSpcReduction="9999"/>
          </a:bodyPr>
          <a:p>
            <a:pPr marL="432000" indent="0">
              <a:spcBef>
                <a:spcPts val="1191"/>
              </a:spcBef>
              <a:spcAft>
                <a:spcPts val="992"/>
              </a:spcAft>
              <a:buNone/>
            </a:pPr>
            <a:r>
              <a:rPr b="1" lang="en-US" sz="2400" strike="noStrike" u="none">
                <a:solidFill>
                  <a:srgbClr val="ffffff"/>
                </a:solidFill>
                <a:effectLst/>
                <a:uFillTx/>
                <a:latin typeface="Arial"/>
              </a:rPr>
              <a:t>Problem</a:t>
            </a:r>
            <a:endParaRPr b="0" lang="en-US" sz="2400" strike="noStrike" u="none">
              <a:solidFill>
                <a:srgbClr val="ffffff"/>
              </a:solidFill>
              <a:effectLst/>
              <a:uFillTx/>
              <a:latin typeface="Arial"/>
            </a:endParaRPr>
          </a:p>
          <a:p>
            <a:pPr marL="432000" indent="0">
              <a:spcBef>
                <a:spcPts val="1191"/>
              </a:spcBef>
              <a:spcAft>
                <a:spcPts val="992"/>
              </a:spcAft>
              <a:buNone/>
            </a:pPr>
            <a:r>
              <a:rPr b="0" lang="en-US" sz="1200" strike="noStrike" u="none">
                <a:solidFill>
                  <a:srgbClr val="ffffff"/>
                </a:solidFill>
                <a:effectLst/>
                <a:uFillTx/>
                <a:latin typeface="Arial"/>
              </a:rPr>
              <a:t>Modern runtimes fail under heterogeneous, bursty, and adversarial workloads due to static configuration and brittle heuristics. This results in instability, high variance, unpredictable timing behavior, and performance collapse—conditions unacceptable for mission-critical, embedded, and autonomous systems where determinism and bounded behavior are required.</a:t>
            </a:r>
            <a:endParaRPr b="0" lang="en-US" sz="1200" strike="noStrike" u="none">
              <a:solidFill>
                <a:srgbClr val="ffffff"/>
              </a:solidFill>
              <a:effectLst/>
              <a:uFillTx/>
              <a:latin typeface="Arial"/>
            </a:endParaRPr>
          </a:p>
        </p:txBody>
      </p:sp>
      <p:sp>
        <p:nvSpPr>
          <p:cNvPr id="12" name="PlaceHolder 3"/>
          <p:cNvSpPr>
            <a:spLocks noGrp="1"/>
          </p:cNvSpPr>
          <p:nvPr>
            <p:ph/>
          </p:nvPr>
        </p:nvSpPr>
        <p:spPr>
          <a:xfrm>
            <a:off x="5152680" y="1326600"/>
            <a:ext cx="4426920" cy="1568160"/>
          </a:xfrm>
          <a:prstGeom prst="rect">
            <a:avLst/>
          </a:prstGeom>
          <a:noFill/>
          <a:ln w="0">
            <a:noFill/>
          </a:ln>
        </p:spPr>
        <p:txBody>
          <a:bodyPr lIns="0" rIns="0" tIns="0" bIns="0" anchor="t">
            <a:normAutofit fontScale="92500" lnSpcReduction="9999"/>
          </a:bodyPr>
          <a:p>
            <a:pPr marL="432000" indent="0">
              <a:spcBef>
                <a:spcPts val="1191"/>
              </a:spcBef>
              <a:spcAft>
                <a:spcPts val="992"/>
              </a:spcAft>
              <a:buNone/>
            </a:pPr>
            <a:r>
              <a:rPr b="1" lang="en-US" sz="2600" strike="noStrike" u="none">
                <a:solidFill>
                  <a:srgbClr val="ffffff"/>
                </a:solidFill>
                <a:effectLst/>
                <a:uFillTx/>
                <a:latin typeface="Arial"/>
              </a:rPr>
              <a:t>Innovation</a:t>
            </a:r>
            <a:endParaRPr b="0" lang="en-US" sz="2600" strike="noStrike" u="none">
              <a:solidFill>
                <a:srgbClr val="ffffff"/>
              </a:solidFill>
              <a:effectLst/>
              <a:uFillTx/>
              <a:latin typeface="Arial"/>
            </a:endParaRPr>
          </a:p>
          <a:p>
            <a:pPr marL="432000" indent="0">
              <a:spcBef>
                <a:spcPts val="1191"/>
              </a:spcBef>
              <a:spcAft>
                <a:spcPts val="992"/>
              </a:spcAft>
              <a:buNone/>
            </a:pPr>
            <a:r>
              <a:rPr b="0" lang="en-US" sz="1200" strike="noStrike" u="none">
                <a:solidFill>
                  <a:srgbClr val="ffffff"/>
                </a:solidFill>
                <a:effectLst/>
                <a:uFillTx/>
                <a:latin typeface="Arial"/>
              </a:rPr>
              <a:t>Steady State Machine (SSM) introduces a physics-inspired adaptive runtime that enforces deterministic behavior through coordinated feedback loops and conservation laws. Unlike heuristic tuning or reactive adaptation, SSM self-organizes toward a stable equilibrium, achieving shape-invariant performance and bounded variance across fundamentally different workload regimes.</a:t>
            </a:r>
            <a:endParaRPr b="0" lang="en-US" sz="1200" strike="noStrike" u="none">
              <a:solidFill>
                <a:srgbClr val="ffffff"/>
              </a:solidFill>
              <a:effectLst/>
              <a:uFillTx/>
              <a:latin typeface="Arial"/>
            </a:endParaRPr>
          </a:p>
          <a:p>
            <a:pPr marL="432000" indent="0">
              <a:spcBef>
                <a:spcPts val="1191"/>
              </a:spcBef>
              <a:spcAft>
                <a:spcPts val="992"/>
              </a:spcAft>
              <a:buNone/>
            </a:pPr>
            <a:endParaRPr b="0" lang="en-US" sz="1200" strike="noStrike" u="none">
              <a:solidFill>
                <a:srgbClr val="ffffff"/>
              </a:solidFill>
              <a:effectLst/>
              <a:uFillTx/>
              <a:latin typeface="Arial"/>
            </a:endParaRPr>
          </a:p>
        </p:txBody>
      </p:sp>
      <p:sp>
        <p:nvSpPr>
          <p:cNvPr id="13" name="PlaceHolder 4"/>
          <p:cNvSpPr>
            <a:spLocks noGrp="1"/>
          </p:cNvSpPr>
          <p:nvPr>
            <p:ph/>
          </p:nvPr>
        </p:nvSpPr>
        <p:spPr>
          <a:xfrm>
            <a:off x="504000" y="3044160"/>
            <a:ext cx="4426920" cy="1568160"/>
          </a:xfrm>
          <a:prstGeom prst="rect">
            <a:avLst/>
          </a:prstGeom>
          <a:noFill/>
          <a:ln w="0">
            <a:noFill/>
          </a:ln>
        </p:spPr>
        <p:txBody>
          <a:bodyPr lIns="0" rIns="0" tIns="0" bIns="0" anchor="t">
            <a:normAutofit fontScale="92500" lnSpcReduction="9999"/>
          </a:bodyPr>
          <a:p>
            <a:pPr marL="432000" indent="0">
              <a:spcBef>
                <a:spcPts val="1191"/>
              </a:spcBef>
              <a:spcAft>
                <a:spcPts val="992"/>
              </a:spcAft>
              <a:buNone/>
            </a:pPr>
            <a:r>
              <a:rPr b="1" lang="en-US" sz="2400" strike="noStrike" u="none">
                <a:solidFill>
                  <a:srgbClr val="ffffff"/>
                </a:solidFill>
                <a:effectLst/>
                <a:uFillTx/>
                <a:latin typeface="Arial"/>
              </a:rPr>
              <a:t>Approach</a:t>
            </a:r>
            <a:endParaRPr b="0" lang="en-US" sz="2400" strike="noStrike" u="none">
              <a:solidFill>
                <a:srgbClr val="ffffff"/>
              </a:solidFill>
              <a:effectLst/>
              <a:uFillTx/>
              <a:latin typeface="Arial"/>
            </a:endParaRPr>
          </a:p>
          <a:p>
            <a:pPr marL="432000" indent="0">
              <a:spcBef>
                <a:spcPts val="1191"/>
              </a:spcBef>
              <a:spcAft>
                <a:spcPts val="992"/>
              </a:spcAft>
              <a:buNone/>
            </a:pPr>
            <a:r>
              <a:rPr b="0" lang="en-US" sz="1200" strike="noStrike" u="none">
                <a:solidFill>
                  <a:srgbClr val="ffffff"/>
                </a:solidFill>
                <a:effectLst/>
                <a:uFillTx/>
                <a:latin typeface="Arial"/>
              </a:rPr>
              <a:t>SSM maintains a Runtime State Vector (RSV) tracking real-time observables such as heart rate, entropy proxies, and decay dynamics. Seven feedback loops (L1–L7) regulate execution, while a supervisory Jacquard Mode Selector (L8) performs bounded, hysteretic regime selection. Stability is defined by CV% convergence over bounded horizons, validated empirically and reinforced through selective formal verification of invariants.</a:t>
            </a:r>
            <a:endParaRPr b="0" lang="en-US" sz="1200" strike="noStrike" u="none">
              <a:solidFill>
                <a:srgbClr val="ffffff"/>
              </a:solidFill>
              <a:effectLst/>
              <a:uFillTx/>
              <a:latin typeface="Arial"/>
            </a:endParaRPr>
          </a:p>
        </p:txBody>
      </p:sp>
      <p:sp>
        <p:nvSpPr>
          <p:cNvPr id="14" name="PlaceHolder 5"/>
          <p:cNvSpPr>
            <a:spLocks noGrp="1"/>
          </p:cNvSpPr>
          <p:nvPr>
            <p:ph/>
          </p:nvPr>
        </p:nvSpPr>
        <p:spPr>
          <a:xfrm>
            <a:off x="5152680" y="3044160"/>
            <a:ext cx="4426920" cy="1568160"/>
          </a:xfrm>
          <a:prstGeom prst="rect">
            <a:avLst/>
          </a:prstGeom>
          <a:noFill/>
          <a:ln w="0">
            <a:noFill/>
          </a:ln>
        </p:spPr>
        <p:txBody>
          <a:bodyPr lIns="0" rIns="0" tIns="0" bIns="0" anchor="t">
            <a:normAutofit lnSpcReduction="9999"/>
          </a:bodyPr>
          <a:p>
            <a:pPr marL="432000" indent="0">
              <a:spcBef>
                <a:spcPts val="1191"/>
              </a:spcBef>
              <a:spcAft>
                <a:spcPts val="992"/>
              </a:spcAft>
              <a:buNone/>
            </a:pPr>
            <a:r>
              <a:rPr b="1" lang="en-US" sz="2400" strike="noStrike" u="none">
                <a:solidFill>
                  <a:srgbClr val="ffffff"/>
                </a:solidFill>
                <a:effectLst/>
                <a:uFillTx/>
                <a:latin typeface="Arial"/>
              </a:rPr>
              <a:t>Impact</a:t>
            </a:r>
            <a:endParaRPr b="0" lang="en-US" sz="2400" strike="noStrike" u="none">
              <a:solidFill>
                <a:srgbClr val="ffffff"/>
              </a:solidFill>
              <a:effectLst/>
              <a:uFillTx/>
              <a:latin typeface="Arial"/>
            </a:endParaRPr>
          </a:p>
          <a:p>
            <a:pPr marL="432000" indent="0">
              <a:spcBef>
                <a:spcPts val="1191"/>
              </a:spcBef>
              <a:spcAft>
                <a:spcPts val="992"/>
              </a:spcAft>
              <a:buNone/>
            </a:pPr>
            <a:r>
              <a:rPr b="0" lang="en-US" sz="1200" strike="noStrike" u="none">
                <a:solidFill>
                  <a:srgbClr val="ffffff"/>
                </a:solidFill>
                <a:effectLst/>
                <a:uFillTx/>
                <a:latin typeface="Arial"/>
              </a:rPr>
              <a:t>SSM enables predictable, self-regulating computation under unstable and adversarial conditions without manual tuning. Applicable to embedded platforms, autonomous systems, tactical AI, and edge computing, it provides deterministic runtime behavior, improved mission assurance, and platform-agnostic adaptability across software and hardware substrates.</a:t>
            </a:r>
            <a:endParaRPr b="0" lang="en-US" sz="120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2</TotalTime>
  <Application>LibreOffice/25.2.6.2$Linux_X86_64 LibreOffice_project/520$Build-2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2025-12-12T15:56:25Z</dcterms:created>
  <dc:creator/>
  <dc:description/>
  <dc:language>en-US</dc:language>
  <cp:lastModifiedBy/>
  <dcterms:modified xsi:type="dcterms:W3CDTF">2025-12-12T16:09:38Z</dcterms:modified>
  <cp:revision>2</cp:revision>
  <dc:subject/>
  <dc:title/>
</cp:coreProperties>
</file>